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5E16B9-4461-46E7-938D-3336CA690733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D99EE-06BB-4C5D-A82F-555D14A29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01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())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D99EE-06BB-4C5D-A82F-555D14A29B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874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8672A-440F-4212-9B45-08DC82D29DC2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CC991-B501-43EE-AB0E-E36C779CFA4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8672A-440F-4212-9B45-08DC82D29DC2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CC991-B501-43EE-AB0E-E36C779CF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8672A-440F-4212-9B45-08DC82D29DC2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CC991-B501-43EE-AB0E-E36C779CF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8672A-440F-4212-9B45-08DC82D29DC2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CC991-B501-43EE-AB0E-E36C779CF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8672A-440F-4212-9B45-08DC82D29DC2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54CC991-B501-43EE-AB0E-E36C779CFA4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8672A-440F-4212-9B45-08DC82D29DC2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CC991-B501-43EE-AB0E-E36C779CF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8672A-440F-4212-9B45-08DC82D29DC2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CC991-B501-43EE-AB0E-E36C779CF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8672A-440F-4212-9B45-08DC82D29DC2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CC991-B501-43EE-AB0E-E36C779CF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8672A-440F-4212-9B45-08DC82D29DC2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CC991-B501-43EE-AB0E-E36C779CF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8672A-440F-4212-9B45-08DC82D29DC2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CC991-B501-43EE-AB0E-E36C779CF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8672A-440F-4212-9B45-08DC82D29DC2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CC991-B501-43EE-AB0E-E36C779CF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188672A-440F-4212-9B45-08DC82D29DC2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54CC991-B501-43EE-AB0E-E36C779CFA4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Root Word:  </a:t>
            </a:r>
            <a:r>
              <a:rPr lang="en-US" dirty="0" err="1" smtClean="0"/>
              <a:t>pel</a:t>
            </a:r>
            <a:r>
              <a:rPr lang="en-US" dirty="0" smtClean="0"/>
              <a:t>, </a:t>
            </a:r>
            <a:r>
              <a:rPr lang="en-US" dirty="0" err="1" smtClean="0"/>
              <a:t>puls</a:t>
            </a:r>
            <a:r>
              <a:rPr lang="en-US" dirty="0" smtClean="0"/>
              <a:t>= drive, driven, force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ompel (v)  to </a:t>
            </a:r>
            <a:r>
              <a:rPr lang="en-US" b="1" dirty="0" smtClean="0"/>
              <a:t>force </a:t>
            </a:r>
            <a:r>
              <a:rPr lang="en-US" dirty="0" smtClean="0"/>
              <a:t>someone to do something; to drive someone into action</a:t>
            </a:r>
          </a:p>
          <a:p>
            <a:endParaRPr lang="en-US" dirty="0"/>
          </a:p>
          <a:p>
            <a:r>
              <a:rPr lang="en-US" dirty="0"/>
              <a:t>d</a:t>
            </a:r>
            <a:r>
              <a:rPr lang="en-US" dirty="0" smtClean="0"/>
              <a:t>ispel  (v)  to drive away; to force out of one’s mind; to go away</a:t>
            </a:r>
          </a:p>
          <a:p>
            <a:endParaRPr lang="en-US" dirty="0"/>
          </a:p>
          <a:p>
            <a:r>
              <a:rPr lang="en-US" dirty="0" smtClean="0"/>
              <a:t>expel  (v)  to force or drive out; to force to leave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703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pel</a:t>
            </a:r>
            <a:r>
              <a:rPr lang="en-US" dirty="0"/>
              <a:t>, </a:t>
            </a:r>
            <a:r>
              <a:rPr lang="en-US" dirty="0" err="1"/>
              <a:t>puls</a:t>
            </a:r>
            <a:r>
              <a:rPr lang="en-US" dirty="0"/>
              <a:t> = drive, driven, force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/>
              <a:t>p</a:t>
            </a:r>
            <a:r>
              <a:rPr lang="en-US" dirty="0" smtClean="0"/>
              <a:t>ulsate (v) to vibrate; beat; forced to produce short burst</a:t>
            </a:r>
          </a:p>
          <a:p>
            <a:endParaRPr lang="en-US" dirty="0"/>
          </a:p>
          <a:p>
            <a:r>
              <a:rPr lang="en-US" dirty="0"/>
              <a:t>r</a:t>
            </a:r>
            <a:r>
              <a:rPr lang="en-US" dirty="0" smtClean="0"/>
              <a:t>epellent (n)   draw a picture or cartoon </a:t>
            </a:r>
            <a:r>
              <a:rPr lang="en-US" smtClean="0"/>
              <a:t>that demonstrates </a:t>
            </a:r>
            <a:r>
              <a:rPr lang="en-US" dirty="0" smtClean="0"/>
              <a:t>the meaning of the word and write a caption below the picture that.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609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pel</a:t>
            </a:r>
            <a:r>
              <a:rPr lang="en-US" dirty="0"/>
              <a:t>, </a:t>
            </a:r>
            <a:r>
              <a:rPr lang="en-US" dirty="0" err="1"/>
              <a:t>puls</a:t>
            </a:r>
            <a:r>
              <a:rPr lang="en-US" dirty="0"/>
              <a:t> = drive, driven, force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_____________ (n)  a sudden urge that drives someone into action</a:t>
            </a:r>
          </a:p>
          <a:p>
            <a:endParaRPr lang="en-US" dirty="0"/>
          </a:p>
          <a:p>
            <a:r>
              <a:rPr lang="en-US" dirty="0" smtClean="0"/>
              <a:t>______________ (adj)  disgusting; tending to drive off; offensive</a:t>
            </a:r>
          </a:p>
          <a:p>
            <a:endParaRPr lang="en-US" dirty="0"/>
          </a:p>
          <a:p>
            <a:r>
              <a:rPr lang="en-US" dirty="0"/>
              <a:t>r</a:t>
            </a:r>
            <a:r>
              <a:rPr lang="en-US" dirty="0" smtClean="0"/>
              <a:t>epel (v) 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952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</a:t>
            </a:r>
            <a:r>
              <a:rPr lang="en-US" dirty="0" err="1" smtClean="0"/>
              <a:t>el</a:t>
            </a:r>
            <a:r>
              <a:rPr lang="en-US" dirty="0" smtClean="0"/>
              <a:t>, </a:t>
            </a:r>
            <a:r>
              <a:rPr lang="en-US" dirty="0" err="1" smtClean="0"/>
              <a:t>puls</a:t>
            </a:r>
            <a:r>
              <a:rPr lang="en-US" dirty="0" smtClean="0"/>
              <a:t> = drive, driven, force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___________   (v) to force to move forward; to drive onward</a:t>
            </a:r>
          </a:p>
          <a:p>
            <a:endParaRPr lang="en-US" dirty="0"/>
          </a:p>
          <a:p>
            <a:r>
              <a:rPr lang="en-US" dirty="0" smtClean="0"/>
              <a:t>Impel (v) 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1594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</TotalTime>
  <Words>175</Words>
  <Application>Microsoft Office PowerPoint</Application>
  <PresentationFormat>On-screen Show (4:3)</PresentationFormat>
  <Paragraphs>26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Root Word:  pel, puls= drive, driven, force</vt:lpstr>
      <vt:lpstr>pel, puls = drive, driven, force </vt:lpstr>
      <vt:lpstr>pel, puls = drive, driven, force </vt:lpstr>
      <vt:lpstr>pel, puls = drive, driven, force  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Root Word:  pel, puls= drive, driven, force</dc:title>
  <dc:creator>vjdean</dc:creator>
  <cp:lastModifiedBy>vjdean</cp:lastModifiedBy>
  <cp:revision>3</cp:revision>
  <dcterms:created xsi:type="dcterms:W3CDTF">2013-01-14T12:43:38Z</dcterms:created>
  <dcterms:modified xsi:type="dcterms:W3CDTF">2013-01-14T13:01:52Z</dcterms:modified>
</cp:coreProperties>
</file>